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3715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9409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78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43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386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5232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630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731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99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672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5951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8FEEA-CA23-4833-B53C-53B0817A9328}" type="datetimeFigureOut">
              <a:rPr lang="en-US" smtClean="0"/>
              <a:t>1/2/2019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AE294-9BF9-41EA-9E25-829087B022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974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Operating Systems (COL 331)	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000" dirty="0" err="1" smtClean="0"/>
              <a:t>Smruti</a:t>
            </a:r>
            <a:r>
              <a:rPr lang="en-US" sz="4000" dirty="0" smtClean="0"/>
              <a:t> R. </a:t>
            </a:r>
            <a:r>
              <a:rPr lang="en-US" sz="4000" dirty="0" err="1" smtClean="0"/>
              <a:t>Sarangi</a:t>
            </a:r>
            <a:r>
              <a:rPr lang="en-US" sz="4000" dirty="0" smtClean="0"/>
              <a:t>        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389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087" y="104063"/>
            <a:ext cx="5971038" cy="6269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837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of Topics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246698"/>
            <a:ext cx="6248827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Introduction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Hardware Interface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Operating System Interface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Techniques 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Implementing Processes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Parallel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Interprocess</a:t>
            </a: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Communication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Processes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Techniques II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Memory Management </a:t>
            </a:r>
          </a:p>
        </p:txBody>
      </p:sp>
    </p:spTree>
    <p:extLst>
      <p:ext uri="{BB962C8B-B14F-4D97-AF65-F5344CB8AC3E}">
        <p14:creationId xmlns:p14="http://schemas.microsoft.com/office/powerpoint/2010/main" val="3172979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8641" y="8909"/>
            <a:ext cx="10515600" cy="1325563"/>
          </a:xfrm>
        </p:spPr>
        <p:txBody>
          <a:bodyPr/>
          <a:lstStyle/>
          <a:p>
            <a:r>
              <a:rPr lang="en-US" dirty="0" smtClean="0"/>
              <a:t>Outline of Topics - II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465933" y="671691"/>
            <a:ext cx="5630067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Virtual Memory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Virtual Memory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Techniques III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IO Devices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IO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File Systems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File System Organization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 Techniques IV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Resource Management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The Client/Server Model </a:t>
            </a:r>
          </a:p>
        </p:txBody>
      </p:sp>
    </p:spTree>
    <p:extLst>
      <p:ext uri="{BB962C8B-B14F-4D97-AF65-F5344CB8AC3E}">
        <p14:creationId xmlns:p14="http://schemas.microsoft.com/office/powerpoint/2010/main" val="2796533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Few more things (self study mode) 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 studies:</a:t>
            </a:r>
          </a:p>
          <a:p>
            <a:pPr lvl="1"/>
            <a:r>
              <a:rPr lang="en-US" dirty="0" smtClean="0"/>
              <a:t>Windows 7/10</a:t>
            </a:r>
          </a:p>
          <a:p>
            <a:pPr lvl="1"/>
            <a:r>
              <a:rPr lang="en-US" dirty="0" smtClean="0"/>
              <a:t>Linux</a:t>
            </a:r>
          </a:p>
          <a:p>
            <a:r>
              <a:rPr lang="en-US" dirty="0" smtClean="0"/>
              <a:t>Questions in the major from this.</a:t>
            </a:r>
          </a:p>
          <a:p>
            <a:r>
              <a:rPr lang="en-US" dirty="0" smtClean="0"/>
              <a:t>Aims (to be achieved by the end of the course)</a:t>
            </a:r>
          </a:p>
          <a:p>
            <a:pPr lvl="1"/>
            <a:r>
              <a:rPr lang="en-US" dirty="0" smtClean="0"/>
              <a:t>Understand the basic components of an OS</a:t>
            </a:r>
          </a:p>
          <a:p>
            <a:pPr lvl="1"/>
            <a:r>
              <a:rPr lang="en-US" dirty="0" smtClean="0"/>
              <a:t>Understand the implementation</a:t>
            </a:r>
          </a:p>
          <a:p>
            <a:pPr lvl="1"/>
            <a:r>
              <a:rPr lang="en-US" dirty="0" smtClean="0"/>
              <a:t>Appreciate theoretical issues concerning advanced </a:t>
            </a:r>
            <a:r>
              <a:rPr lang="en-US" dirty="0" err="1" smtClean="0"/>
              <a:t>OSes</a:t>
            </a:r>
            <a:endParaRPr lang="en-US" dirty="0" smtClean="0"/>
          </a:p>
          <a:p>
            <a:pPr lvl="1"/>
            <a:r>
              <a:rPr lang="en-US" dirty="0" smtClean="0"/>
              <a:t>Case studies: Windows and Linux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686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Policies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2 Minors + 1 Major</a:t>
            </a:r>
          </a:p>
          <a:p>
            <a:r>
              <a:rPr lang="en-US" dirty="0" smtClean="0"/>
              <a:t>1 Extra minor to be held between Minor 2 and Major, for those who missed on health grounds. Will be significantly harder than the minor that was missed. Medical certificate required.</a:t>
            </a:r>
          </a:p>
          <a:p>
            <a:r>
              <a:rPr lang="en-US" dirty="0" smtClean="0"/>
              <a:t>3 </a:t>
            </a:r>
            <a:r>
              <a:rPr lang="en-US" dirty="0" smtClean="0"/>
              <a:t>Assignments</a:t>
            </a:r>
          </a:p>
          <a:p>
            <a:r>
              <a:rPr lang="en-US" dirty="0" smtClean="0"/>
              <a:t>Passing criteria: 30% in theory, and 30% in </a:t>
            </a:r>
            <a:r>
              <a:rPr lang="en-US" dirty="0" err="1" smtClean="0"/>
              <a:t>practicals</a:t>
            </a:r>
            <a:r>
              <a:rPr lang="en-US" dirty="0" smtClean="0"/>
              <a:t> (</a:t>
            </a:r>
            <a:r>
              <a:rPr lang="en-US" dirty="0" smtClean="0">
                <a:solidFill>
                  <a:srgbClr val="FF0000"/>
                </a:solidFill>
              </a:rPr>
              <a:t>pass both separately</a:t>
            </a:r>
            <a:r>
              <a:rPr lang="en-US" dirty="0" smtClean="0"/>
              <a:t>)</a:t>
            </a:r>
            <a:endParaRPr lang="en-US" dirty="0" smtClean="0"/>
          </a:p>
          <a:p>
            <a:r>
              <a:rPr lang="en-US" dirty="0" smtClean="0"/>
              <a:t>Breakup of marks:</a:t>
            </a:r>
          </a:p>
          <a:p>
            <a:pPr lvl="1"/>
            <a:r>
              <a:rPr lang="en-US" dirty="0" smtClean="0"/>
              <a:t>Assignment: 45 (</a:t>
            </a:r>
            <a:r>
              <a:rPr lang="en-US" dirty="0" err="1" smtClean="0"/>
              <a:t>indiv</a:t>
            </a:r>
            <a:r>
              <a:rPr lang="en-US" dirty="0" smtClean="0"/>
              <a:t>. assignment 1 and 2 (12.5), final assignment team of 2 assignment (20))</a:t>
            </a:r>
          </a:p>
          <a:p>
            <a:pPr lvl="1"/>
            <a:r>
              <a:rPr lang="en-US" dirty="0" smtClean="0"/>
              <a:t>Theory: 55</a:t>
            </a:r>
          </a:p>
          <a:p>
            <a:r>
              <a:rPr lang="en-US" dirty="0" smtClean="0"/>
              <a:t>Minor 1 (15) + Minor 2 (15) + Major (25)</a:t>
            </a:r>
          </a:p>
          <a:p>
            <a:pPr lvl="1"/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70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</TotalTime>
  <Words>228</Words>
  <Application>Microsoft Office PowerPoint</Application>
  <PresentationFormat>Widescreen</PresentationFormat>
  <Paragraphs>45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Operating Systems (COL 331) </vt:lpstr>
      <vt:lpstr>PowerPoint Presentation</vt:lpstr>
      <vt:lpstr>Outline of Topics</vt:lpstr>
      <vt:lpstr>Outline of Topics - II</vt:lpstr>
      <vt:lpstr>Few more things (self study mode)  </vt:lpstr>
      <vt:lpstr>Class Policies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Operating Systems (COL 331) </dc:title>
  <dc:creator>Dell</dc:creator>
  <cp:lastModifiedBy>Dell</cp:lastModifiedBy>
  <cp:revision>7</cp:revision>
  <dcterms:created xsi:type="dcterms:W3CDTF">2019-01-01T17:48:23Z</dcterms:created>
  <dcterms:modified xsi:type="dcterms:W3CDTF">2019-01-02T05:20:29Z</dcterms:modified>
</cp:coreProperties>
</file>