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12" Target="slides/slide7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25" Target="slides/slide20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hyperlink" Id="rId2" TargetMode="External" Target="http://en.wikipedia.org/wiki/Multiplication_sign"/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7" id="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0" id="11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6" id="11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2" id="12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8" id="12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2000" u="sng">
                <a:solidFill>
                  <a:srgbClr val="0B0080"/>
                </a:solidFill>
                <a:hlinkClick r:id="rId2"/>
              </a:rPr>
              <a:t>×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6" id="1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2" id="1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7" id="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8" id="1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9" id="1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3" id="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3" id="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4" id="1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5" id="1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9" id="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0" id="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4" id="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15" id="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19" id="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" id="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" id="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5" id="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9" id="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0" id="3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1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I Forgot Your Password: </a:t>
            </a:r>
          </a:p>
          <a:p>
            <a:pPr rtl="0" lvl="0">
              <a:buNone/>
            </a:pPr>
            <a:r>
              <a:rPr lang="en" sz="3000"/>
              <a:t>Randomness Attacks Against PHP Applications</a:t>
            </a:r>
          </a:p>
          <a:p>
            <a:r>
              <a:t/>
            </a:r>
          </a:p>
        </p:txBody>
      </p:sp>
      <p:sp>
        <p:nvSpPr>
          <p:cNvPr name="Shape 34" id="34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George Argyros 		Aggelos Kiayias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Seed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Seed attacks</a:t>
            </a:r>
          </a:p>
        </p:txBody>
      </p:sp>
      <p:sp>
        <p:nvSpPr>
          <p:cNvPr name="Shape 91" id="9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But what if the password reset token isn't just the microtime()?</a:t>
            </a:r>
          </a:p>
          <a:p>
            <a:r>
              <a:t/>
            </a:r>
          </a:p>
        </p:txBody>
      </p:sp>
      <p:sp>
        <p:nvSpPr>
          <p:cNvPr name="Shape 92" id="92"/>
          <p:cNvSpPr/>
          <p:nvPr/>
        </p:nvSpPr>
        <p:spPr>
          <a:xfrm>
            <a:off y="3194242" x="0"/>
            <a:ext cy="3663757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93" id="93"/>
          <p:cNvSpPr/>
          <p:nvPr/>
        </p:nvSpPr>
        <p:spPr>
          <a:xfrm>
            <a:off y="335621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4" id="94"/>
          <p:cNvSpPr/>
          <p:nvPr/>
        </p:nvSpPr>
        <p:spPr>
          <a:xfrm>
            <a:off y="385646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5" id="95"/>
          <p:cNvSpPr/>
          <p:nvPr/>
        </p:nvSpPr>
        <p:spPr>
          <a:xfrm>
            <a:off y="478421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6" id="96"/>
          <p:cNvSpPr/>
          <p:nvPr/>
        </p:nvSpPr>
        <p:spPr>
          <a:xfrm>
            <a:off y="522076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Seed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Leaks</a:t>
            </a:r>
          </a:p>
        </p:txBody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To employ seed attacks we need some kind of leak.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Session identifiers... from fresh processes</a:t>
            </a:r>
          </a:p>
        </p:txBody>
      </p:sp>
      <p:sp>
        <p:nvSpPr>
          <p:cNvPr name="Shape 103" id="103"/>
          <p:cNvSpPr/>
          <p:nvPr/>
        </p:nvSpPr>
        <p:spPr>
          <a:xfrm>
            <a:off y="3194242" x="0"/>
            <a:ext cy="3663757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04" id="104"/>
          <p:cNvSpPr/>
          <p:nvPr/>
        </p:nvSpPr>
        <p:spPr>
          <a:xfrm>
            <a:off y="335621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5" id="105"/>
          <p:cNvSpPr/>
          <p:nvPr/>
        </p:nvSpPr>
        <p:spPr>
          <a:xfrm>
            <a:off y="385646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6" id="106"/>
          <p:cNvSpPr/>
          <p:nvPr/>
        </p:nvSpPr>
        <p:spPr>
          <a:xfrm>
            <a:off y="478421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7" id="107"/>
          <p:cNvSpPr/>
          <p:nvPr/>
        </p:nvSpPr>
        <p:spPr>
          <a:xfrm>
            <a:off y="5220768" x="4247575"/>
            <a:ext cy="372900" cx="1000499"/>
          </a:xfrm>
          <a:prstGeom prst="roundRect">
            <a:avLst>
              <a:gd name="adj" fmla="val 16667"/>
            </a:avLst>
          </a:prstGeom>
          <a:solidFill>
            <a:srgbClr val="FF0000">
              <a:alpha val="52310"/>
            </a:srgbClr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Seed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Apache's modes of operation</a:t>
            </a:r>
          </a:p>
        </p:txBody>
      </p:sp>
      <p:sp>
        <p:nvSpPr>
          <p:cNvPr name="Shape 113" id="11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mod_php		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(default)</a:t>
            </a:r>
          </a:p>
          <a:p>
            <a:pPr indent="0" marL="1828800" rtl="0" lvl="0">
              <a:buNone/>
            </a:pPr>
            <a:r>
              <a:rPr lang="en"/>
              <a:t>spawns a batch of new processes if too many processes are already occupied.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CGI</a:t>
            </a:r>
          </a:p>
          <a:p>
            <a:pPr indent="457200" marL="1371600" rtl="0" lvl="0">
              <a:buNone/>
            </a:pPr>
            <a:r>
              <a:rPr lang="en"/>
              <a:t>a new process for every request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FastCGI</a:t>
            </a:r>
          </a:p>
          <a:p>
            <a:pPr indent="457200" marL="1371600">
              <a:buNone/>
            </a:pPr>
            <a:r>
              <a:rPr lang="en"/>
              <a:t>(something like mod_php)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Seed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Recover the php_combined_lcg() seed</a:t>
            </a:r>
          </a:p>
        </p:txBody>
      </p:sp>
      <p:sp>
        <p:nvSpPr>
          <p:cNvPr name="Shape 119" id="11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Session ID is a MD5-hash of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Client IP address (32 bits)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Time: Unix epoch and microseconds (32+20 bits)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 value from php_combined_lcg() (64 bits)</a:t>
            </a:r>
          </a:p>
          <a:p>
            <a:pPr rtl="0" lvl="0">
              <a:buNone/>
            </a:pPr>
            <a:r>
              <a:rPr lang="en"/>
              <a:t>But since the php_combined_lcg() seed is also dependent on time, we only get a total of about</a:t>
            </a:r>
            <a:br>
              <a:rPr lang="en"/>
            </a:br>
            <a:r>
              <a:rPr lang="en"/>
              <a:t>40 bits of entropy.</a:t>
            </a:r>
          </a:p>
          <a:p>
            <a:pPr rtl="0" lvl="0">
              <a:buNone/>
            </a:pPr>
            <a:r>
              <a:rPr lang="en"/>
              <a:t>Further apply ATS:</a:t>
            </a:r>
          </a:p>
          <a:p>
            <a:pPr rtl="0" lvl="0">
              <a:buNone/>
            </a:pPr>
            <a:r>
              <a:rPr lang="en"/>
              <a:t>29 bits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Seed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Recover rand() and mt_rand() seed</a:t>
            </a:r>
          </a:p>
        </p:txBody>
      </p:sp>
      <p:sp>
        <p:nvSpPr>
          <p:cNvPr name="Shape 125" id="12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about rand() and mt_rand() then?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seed = (epoch × pid)⊕(10⁶ × php_combined_lcg())</a:t>
            </a:r>
          </a:p>
          <a:p>
            <a:r>
              <a:t/>
            </a:r>
          </a:p>
          <a:p>
            <a:pPr indent="-419100" marL="457200" rtl="0" lv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epoch</a:t>
            </a:r>
          </a:p>
          <a:p>
            <a:pPr indent="-419100" marL="457200" rtl="0" lv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pid</a:t>
            </a:r>
          </a:p>
          <a:p>
            <a:pPr indent="-419100" marL="457200" rtl="0" lv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php_combined_lcg()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State recovery</a:t>
            </a:r>
          </a:p>
          <a:p>
            <a:pPr indent="457200" marL="91440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-"When the seed is good"</a:t>
            </a:r>
          </a:p>
        </p:txBody>
      </p:sp>
      <p:sp>
        <p:nvSpPr>
          <p:cNvPr name="Shape 131" id="13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attacks described before have relied on the use of a weak seed.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Suhosin avoids weak seeds by using /dev/urandom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How do we attack a system that has a good seed?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State recovery</a:t>
            </a:r>
          </a:p>
          <a:p>
            <a:pPr indent="457200" marL="91440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-"When the seed is good"</a:t>
            </a:r>
          </a:p>
        </p:txBody>
      </p:sp>
      <p:sp>
        <p:nvSpPr>
          <p:cNvPr name="Shape 137" id="13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Identify state of PRNG by using multiple leaks.</a:t>
            </a:r>
          </a:p>
          <a:p>
            <a:pPr rtl="0" lvl="0">
              <a:buNone/>
            </a:pPr>
            <a:r>
              <a:rPr lang="en"/>
              <a:t>Problems: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Usually small range of random numbers needed in web applications.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Collecting the leaks requires multiple connections to the site. (mt requires ~650 leaks)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State recovery</a:t>
            </a:r>
          </a:p>
          <a:p>
            <a:pPr indent="457200" marL="91440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-"When the seed is good"</a:t>
            </a:r>
          </a:p>
        </p:txBody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Usually small range of random numbers needed in web applications.</a:t>
            </a:r>
          </a:p>
          <a:p>
            <a:pPr rtl="0" lvl="0">
              <a:buNone/>
            </a:pPr>
            <a:r>
              <a:rPr lang="en"/>
              <a:t>For example when selecting items from an array</a:t>
            </a:r>
          </a:p>
          <a:p>
            <a:pPr rtl="0" lvl="0">
              <a:buNone/>
            </a:pPr>
            <a:r>
              <a:rPr lang="en"/>
              <a:t>Gives information about the original random number generator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None/>
            </a:pPr>
            <a:r>
              <a:rPr lang="en" sz="4800"/>
              <a:t>State recovery</a:t>
            </a:r>
          </a:p>
          <a:p>
            <a:pPr indent="457200" marL="914400" rtl="0" lvl="0">
              <a:buNone/>
            </a:pPr>
            <a:r>
              <a:rPr lang="en"/>
              <a:t>-"When the seed is good"</a:t>
            </a:r>
          </a:p>
        </p:txBody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Collecting the leaks requires multiple connections to the site.</a:t>
            </a:r>
          </a:p>
          <a:p>
            <a:pPr rtl="0" lvl="0">
              <a:buNone/>
            </a:pPr>
            <a:r>
              <a:rPr lang="en"/>
              <a:t>Multiple processes - We have to distinguish which one we are connected to.</a:t>
            </a:r>
          </a:p>
          <a:p>
            <a:pPr rtl="0" lvl="0">
              <a:buNone/>
            </a:pPr>
            <a:r>
              <a:rPr lang="en"/>
              <a:t>Obtain by cracking the session identifier. MD5(client_ip || time_of_day() || php_combined_lcg())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None/>
            </a:pPr>
            <a:r>
              <a:rPr lang="en" sz="4800"/>
              <a:t>State recovery</a:t>
            </a:r>
          </a:p>
          <a:p>
            <a:pPr indent="457200" marL="914400" rtl="0" lvl="0">
              <a:buNone/>
            </a:pPr>
            <a:r>
              <a:rPr lang="en"/>
              <a:t>-"When the seed is good"</a:t>
            </a:r>
          </a:p>
        </p:txBody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MD5(client_ip || time_of_day() || php_combined_lcg()) - pid &amp; clock</a:t>
            </a:r>
          </a:p>
        </p:txBody>
      </p:sp>
      <p:sp>
        <p:nvSpPr>
          <p:cNvPr name="Shape 156" id="156"/>
          <p:cNvSpPr/>
          <p:nvPr/>
        </p:nvSpPr>
        <p:spPr>
          <a:xfrm>
            <a:off y="3194242" x="0"/>
            <a:ext cy="3663757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Attacking Pseudo Random Number Generators in PHP</a:t>
            </a:r>
          </a:p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To determine the current state of a random number genrator. 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Time attacks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Seed attacks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State recovery attacks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What to implement</a:t>
            </a:r>
          </a:p>
        </p:txBody>
      </p:sp>
      <p:sp>
        <p:nvSpPr>
          <p:cNvPr name="Shape 162" id="1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Reliable Adverserial Time Synchornization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Try to apply described methods on real-world php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Random functions of the PHP core</a:t>
            </a:r>
          </a:p>
        </p:txBody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php_combined_lcg()/lcg_value():</a:t>
            </a:r>
            <a:r>
              <a:rPr lang="en" sz="2400"/>
              <a:t> Two LCG's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uniqid(prefix, extra_entropy)</a:t>
            </a:r>
            <a:r>
              <a:rPr lang="en" sz="2400"/>
              <a:t>: microseconds in hex, php_combined_lcg()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microtime(),time()</a:t>
            </a:r>
            <a:r>
              <a:rPr lang="en" sz="2400"/>
              <a:t>: seconds and microseconds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mt_srand(seed)/mt_rand(min, max)</a:t>
            </a:r>
            <a:r>
              <a:rPr lang="en" sz="2400"/>
              <a:t>:  Mersenne Twister generator.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srand(seed)/rand(min, max)</a:t>
            </a:r>
            <a:r>
              <a:rPr lang="en" sz="2400"/>
              <a:t> is the interface function to the system's </a:t>
            </a:r>
            <a:r>
              <a:rPr lang="en" sz="2400" b="1"/>
              <a:t>rand()</a:t>
            </a:r>
            <a:r>
              <a:rPr lang="en" sz="2400"/>
              <a:t> provided by either libc or LCG</a:t>
            </a:r>
          </a:p>
          <a:p>
            <a:pPr indent="-419100" marL="457200" rtl="0" lv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b="1"/>
              <a:t>openssl_random_pseudo_bytes(length, strong)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Attack vectors</a:t>
            </a:r>
          </a:p>
        </p:txBody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Different randomization functions in PHP</a:t>
            </a:r>
          </a:p>
        </p:txBody>
      </p:sp>
      <p:sp>
        <p:nvSpPr>
          <p:cNvPr name="Shape 53" id="53"/>
          <p:cNvSpPr/>
          <p:nvPr/>
        </p:nvSpPr>
        <p:spPr>
          <a:xfrm>
            <a:off y="2904142" x="0"/>
            <a:ext cy="3663757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Targets / Why?</a:t>
            </a:r>
          </a:p>
        </p:txBody>
      </p:sp>
      <p:sp>
        <p:nvSpPr>
          <p:cNvPr name="Shape 59" id="59"/>
          <p:cNvSpPr txBox="1"/>
          <p:nvPr>
            <p:ph type="subTitle" idx="1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Randomly generated passwords, eg. password reset functions.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None/>
            </a:pPr>
            <a:r>
              <a:rPr lang="en" sz="4800"/>
              <a:t>Time</a:t>
            </a:r>
          </a:p>
          <a:p>
            <a:pPr>
              <a:buNone/>
            </a:pPr>
            <a:r>
              <a:rPr lang="en"/>
              <a:t>The entropy of time measurements</a:t>
            </a:r>
          </a:p>
        </p:txBody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&lt;?php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echo time();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echo microtime();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?&gt;</a:t>
            </a:r>
          </a:p>
          <a:p>
            <a:r>
              <a:t/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time() is given by HTTP headers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what about microtime() then?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10⁶ ≈ 2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²⁰</a:t>
            </a:r>
            <a:r>
              <a:rPr lang="en"/>
              <a:t> possible values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Time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Adversarial Time Synchronization (ATS)</a:t>
            </a:r>
          </a:p>
        </p:txBody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1600200" x="457200"/>
            <a:ext cy="4967700" cx="8376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Assume the password reset token is just microtime()</a:t>
            </a:r>
          </a:p>
          <a:p>
            <a:r>
              <a:t/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Works just by looking at the</a:t>
            </a:r>
            <a:br>
              <a:rPr lang="en"/>
            </a:br>
            <a:r>
              <a:rPr lang="en"/>
              <a:t>time returned in the HTTP</a:t>
            </a:r>
            <a:br>
              <a:rPr lang="en"/>
            </a:br>
            <a:r>
              <a:rPr lang="en"/>
              <a:t>header</a:t>
            </a:r>
          </a:p>
        </p:txBody>
      </p:sp>
      <p:sp>
        <p:nvSpPr>
          <p:cNvPr name="Shape 72" id="72"/>
          <p:cNvSpPr/>
          <p:nvPr/>
        </p:nvSpPr>
        <p:spPr>
          <a:xfrm>
            <a:off y="2502900" x="5484175"/>
            <a:ext cy="3162300" cx="2971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Time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Request Twins</a:t>
            </a:r>
          </a:p>
        </p:txBody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Assume the password reset token is just microtime()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Requires a microtime() output from the server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Request two password resets at the same time: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one for the account under attack</a:t>
            </a:r>
          </a:p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one for your own account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25000"/>
              <a:buFont typeface="Arial"/>
              <a:buNone/>
            </a:pPr>
            <a:r>
              <a:rPr lang="en" sz="4800"/>
              <a:t>Time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Results</a:t>
            </a:r>
          </a:p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85" id="85"/>
          <p:cNvSpPr/>
          <p:nvPr/>
        </p:nvSpPr>
        <p:spPr>
          <a:xfrm>
            <a:off y="1982050" x="450858"/>
            <a:ext cy="2045973" cx="82422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