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59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44BCBD5-88FC-431F-BA0C-BCC363BFB96B}" type="datetimeFigureOut">
              <a:rPr lang="en-US" smtClean="0"/>
              <a:pPr/>
              <a:t>11/6/2012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9956423-56A5-43BB-9853-4E8AD44E547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BCBD5-88FC-431F-BA0C-BCC363BFB96B}" type="datetimeFigureOut">
              <a:rPr lang="en-US" smtClean="0"/>
              <a:pPr/>
              <a:t>11/6/2012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56423-56A5-43BB-9853-4E8AD44E547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44BCBD5-88FC-431F-BA0C-BCC363BFB96B}" type="datetimeFigureOut">
              <a:rPr lang="en-US" smtClean="0"/>
              <a:pPr/>
              <a:t>11/6/2012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9956423-56A5-43BB-9853-4E8AD44E547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BCBD5-88FC-431F-BA0C-BCC363BFB96B}" type="datetimeFigureOut">
              <a:rPr lang="en-US" smtClean="0"/>
              <a:pPr/>
              <a:t>11/6/2012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9956423-56A5-43BB-9853-4E8AD44E547C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BCBD5-88FC-431F-BA0C-BCC363BFB96B}" type="datetimeFigureOut">
              <a:rPr lang="en-US" smtClean="0"/>
              <a:pPr/>
              <a:t>11/6/2012</a:t>
            </a:fld>
            <a:endParaRPr lang="en-IN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9956423-56A5-43BB-9853-4E8AD44E547C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44BCBD5-88FC-431F-BA0C-BCC363BFB96B}" type="datetimeFigureOut">
              <a:rPr lang="en-US" smtClean="0"/>
              <a:pPr/>
              <a:t>11/6/2012</a:t>
            </a:fld>
            <a:endParaRPr lang="en-IN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9956423-56A5-43BB-9853-4E8AD44E547C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44BCBD5-88FC-431F-BA0C-BCC363BFB96B}" type="datetimeFigureOut">
              <a:rPr lang="en-US" smtClean="0"/>
              <a:pPr/>
              <a:t>11/6/2012</a:t>
            </a:fld>
            <a:endParaRPr lang="en-IN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9956423-56A5-43BB-9853-4E8AD44E547C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IN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BCBD5-88FC-431F-BA0C-BCC363BFB96B}" type="datetimeFigureOut">
              <a:rPr lang="en-US" smtClean="0"/>
              <a:pPr/>
              <a:t>11/6/2012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9956423-56A5-43BB-9853-4E8AD44E547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BCBD5-88FC-431F-BA0C-BCC363BFB96B}" type="datetimeFigureOut">
              <a:rPr lang="en-US" smtClean="0"/>
              <a:pPr/>
              <a:t>11/6/2012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9956423-56A5-43BB-9853-4E8AD44E547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BCBD5-88FC-431F-BA0C-BCC363BFB96B}" type="datetimeFigureOut">
              <a:rPr lang="en-US" smtClean="0"/>
              <a:pPr/>
              <a:t>11/6/2012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9956423-56A5-43BB-9853-4E8AD44E547C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44BCBD5-88FC-431F-BA0C-BCC363BFB96B}" type="datetimeFigureOut">
              <a:rPr lang="en-US" smtClean="0"/>
              <a:pPr/>
              <a:t>11/6/2012</a:t>
            </a:fld>
            <a:endParaRPr lang="en-IN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9956423-56A5-43BB-9853-4E8AD44E547C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44BCBD5-88FC-431F-BA0C-BCC363BFB96B}" type="datetimeFigureOut">
              <a:rPr lang="en-US" smtClean="0"/>
              <a:pPr/>
              <a:t>11/6/2012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9956423-56A5-43BB-9853-4E8AD44E547C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5852" y="857232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I Still Know What You Visited Last Summer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52" y="2214554"/>
            <a:ext cx="6400800" cy="1752600"/>
          </a:xfrm>
        </p:spPr>
        <p:txBody>
          <a:bodyPr/>
          <a:lstStyle/>
          <a:p>
            <a:r>
              <a:rPr lang="en-US" dirty="0" smtClean="0"/>
              <a:t>User Interaction And Side Channel Attacks On Browser History</a:t>
            </a:r>
            <a:endParaRPr lang="en-IN" dirty="0"/>
          </a:p>
        </p:txBody>
      </p:sp>
      <p:sp>
        <p:nvSpPr>
          <p:cNvPr id="4" name="TextBox 3"/>
          <p:cNvSpPr txBox="1"/>
          <p:nvPr/>
        </p:nvSpPr>
        <p:spPr>
          <a:xfrm>
            <a:off x="3000364" y="3786190"/>
            <a:ext cx="279397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dirty="0" smtClean="0"/>
              <a:t>Zachary Weinberg</a:t>
            </a:r>
          </a:p>
          <a:p>
            <a:pPr algn="ctr"/>
            <a:r>
              <a:rPr lang="en-IN" dirty="0" smtClean="0"/>
              <a:t>Eric Y. Chen </a:t>
            </a:r>
          </a:p>
          <a:p>
            <a:pPr algn="ctr"/>
            <a:r>
              <a:rPr lang="en-IN" dirty="0" err="1" smtClean="0"/>
              <a:t>Pavithra</a:t>
            </a:r>
            <a:r>
              <a:rPr lang="en-IN" dirty="0" smtClean="0"/>
              <a:t> </a:t>
            </a:r>
            <a:r>
              <a:rPr lang="en-IN" dirty="0" err="1" smtClean="0"/>
              <a:t>Ramesh</a:t>
            </a:r>
            <a:r>
              <a:rPr lang="en-IN" dirty="0" smtClean="0"/>
              <a:t> </a:t>
            </a:r>
            <a:r>
              <a:rPr lang="en-IN" dirty="0" err="1" smtClean="0"/>
              <a:t>Jayaraman</a:t>
            </a:r>
            <a:endParaRPr lang="en-IN" dirty="0" smtClean="0"/>
          </a:p>
          <a:p>
            <a:pPr algn="ctr"/>
            <a:r>
              <a:rPr lang="en-IN" dirty="0" smtClean="0"/>
              <a:t>Collin Jackson</a:t>
            </a:r>
            <a:endParaRPr lang="en-IN" dirty="0"/>
          </a:p>
        </p:txBody>
      </p:sp>
      <p:sp>
        <p:nvSpPr>
          <p:cNvPr id="5" name="文字方塊 3"/>
          <p:cNvSpPr txBox="1"/>
          <p:nvPr/>
        </p:nvSpPr>
        <p:spPr>
          <a:xfrm>
            <a:off x="1763688" y="5429264"/>
            <a:ext cx="5538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dirty="0"/>
              <a:t>IEEE Symposium on Security and </a:t>
            </a:r>
            <a:r>
              <a:rPr lang="en-US" altLang="zh-TW" dirty="0" smtClean="0"/>
              <a:t>Privacy, May 2011</a:t>
            </a:r>
            <a:endParaRPr lang="en-US" altLang="zh-TW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CAPTCHA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42910" y="3617945"/>
            <a:ext cx="8229600" cy="2882889"/>
          </a:xfrm>
        </p:spPr>
        <p:txBody>
          <a:bodyPr/>
          <a:lstStyle/>
          <a:p>
            <a:r>
              <a:rPr lang="en-US" altLang="zh-TW" sz="2700" dirty="0" smtClean="0"/>
              <a:t>Each word is a hyperlink to an URL that the attacker wishes to probe</a:t>
            </a:r>
          </a:p>
          <a:p>
            <a:r>
              <a:rPr lang="en-US" altLang="zh-TW" dirty="0" smtClean="0"/>
              <a:t>If unvisited, it is drawn in the same color as the background</a:t>
            </a:r>
            <a:endParaRPr lang="zh-TW" altLang="en-US" sz="2700" dirty="0" smtClean="0"/>
          </a:p>
          <a:p>
            <a:endParaRPr lang="en-IN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666873"/>
            <a:ext cx="8496300" cy="14763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 CAPTCHA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160861"/>
            <a:ext cx="8229600" cy="2840039"/>
          </a:xfrm>
        </p:spPr>
        <p:txBody>
          <a:bodyPr/>
          <a:lstStyle/>
          <a:p>
            <a:r>
              <a:rPr lang="en-US" altLang="zh-TW" sz="2700" dirty="0" smtClean="0"/>
              <a:t>Seven-segment LCD symbols</a:t>
            </a:r>
          </a:p>
          <a:p>
            <a:r>
              <a:rPr lang="en-US" altLang="zh-TW" sz="2700" dirty="0" smtClean="0"/>
              <a:t>Every letter represents 3 URLs</a:t>
            </a:r>
            <a:endParaRPr lang="en-IN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714488"/>
            <a:ext cx="8162925" cy="18192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3910034"/>
            <a:ext cx="28575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Chessboard Puzzle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71612"/>
            <a:ext cx="4114800" cy="4554551"/>
          </a:xfrm>
        </p:spPr>
        <p:txBody>
          <a:bodyPr>
            <a:normAutofit/>
          </a:bodyPr>
          <a:lstStyle/>
          <a:p>
            <a:r>
              <a:rPr lang="en-US" altLang="zh-TW" sz="2400" dirty="0" smtClean="0"/>
              <a:t>Each square contains a URL</a:t>
            </a:r>
          </a:p>
          <a:p>
            <a:r>
              <a:rPr lang="en-US" altLang="zh-TW" sz="2400" dirty="0" smtClean="0"/>
              <a:t>Only the pawns corresponding to visited sites are made visible</a:t>
            </a:r>
          </a:p>
          <a:p>
            <a:endParaRPr lang="en-IN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2" y="1769711"/>
            <a:ext cx="4032448" cy="444537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 Matching Puzzle</a:t>
            </a:r>
            <a:endParaRPr lang="en-IN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890730"/>
            <a:ext cx="7581900" cy="4038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 Rate</a:t>
            </a:r>
            <a:endParaRPr lang="en-IN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770536"/>
            <a:ext cx="7467600" cy="46588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Automated history sniffing attacks have successfully been blocked by Baron’s solution</a:t>
            </a:r>
          </a:p>
          <a:p>
            <a:r>
              <a:rPr lang="en-US" altLang="zh-TW" dirty="0" smtClean="0"/>
              <a:t>Interactive attacks cannot be blocked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L. D. Baron. (2002) :visited support allows queries into </a:t>
            </a:r>
            <a:r>
              <a:rPr lang="en-IN" dirty="0" smtClean="0"/>
              <a:t>global history</a:t>
            </a:r>
            <a:r>
              <a:rPr lang="en-IN" dirty="0" smtClean="0"/>
              <a:t>. Mozilla bug </a:t>
            </a:r>
            <a:r>
              <a:rPr lang="en-IN" dirty="0" smtClean="0"/>
              <a:t>147777. </a:t>
            </a:r>
            <a:endParaRPr lang="en-IN" smtClean="0"/>
          </a:p>
          <a:p>
            <a:r>
              <a:rPr lang="en-IN" smtClean="0"/>
              <a:t>D</a:t>
            </a:r>
            <a:r>
              <a:rPr lang="en-IN" dirty="0" smtClean="0"/>
              <a:t>. Jang, R. </a:t>
            </a:r>
            <a:r>
              <a:rPr lang="en-IN" dirty="0" err="1" smtClean="0"/>
              <a:t>Jhala</a:t>
            </a:r>
            <a:r>
              <a:rPr lang="en-IN" dirty="0" smtClean="0"/>
              <a:t>, S. Lerner, and H. </a:t>
            </a:r>
            <a:r>
              <a:rPr lang="en-IN" dirty="0" err="1" smtClean="0"/>
              <a:t>Shacham</a:t>
            </a:r>
            <a:r>
              <a:rPr lang="en-IN" dirty="0" smtClean="0"/>
              <a:t>, “An Empirical Study </a:t>
            </a:r>
            <a:r>
              <a:rPr lang="en-IN" dirty="0" smtClean="0"/>
              <a:t>of Privacy-Violating </a:t>
            </a:r>
            <a:r>
              <a:rPr lang="en-IN" dirty="0" smtClean="0"/>
              <a:t>Information Flows in JavaScript Web Applications</a:t>
            </a:r>
            <a:r>
              <a:rPr lang="en-IN" dirty="0" smtClean="0"/>
              <a:t>,” in </a:t>
            </a:r>
            <a:r>
              <a:rPr lang="en-IN" dirty="0" smtClean="0"/>
              <a:t>ACM Conference on Computer and </a:t>
            </a:r>
            <a:r>
              <a:rPr lang="en-IN" dirty="0" smtClean="0"/>
              <a:t>Communications Security </a:t>
            </a:r>
            <a:r>
              <a:rPr lang="en-IN" dirty="0" smtClean="0"/>
              <a:t>(CCS</a:t>
            </a:r>
            <a:r>
              <a:rPr lang="en-IN" dirty="0" smtClean="0"/>
              <a:t>), 2010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: History Sniffing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Unintended consequence of combination of three independently desirable features</a:t>
            </a:r>
          </a:p>
          <a:p>
            <a:pPr lvl="1"/>
            <a:r>
              <a:rPr lang="en-IN" altLang="zh-TW" dirty="0" smtClean="0"/>
              <a:t>Visited-link indication to the user</a:t>
            </a:r>
          </a:p>
          <a:p>
            <a:pPr lvl="1"/>
            <a:r>
              <a:rPr lang="en-IN" altLang="zh-TW" dirty="0" smtClean="0"/>
              <a:t>CSS control of all aspects of page appearance</a:t>
            </a:r>
          </a:p>
          <a:p>
            <a:pPr lvl="1"/>
            <a:r>
              <a:rPr lang="en-IN" altLang="zh-TW" dirty="0" smtClean="0"/>
              <a:t>JavaScript monitoring of page rendering</a:t>
            </a: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can history sniffing be used?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TW" dirty="0" smtClean="0"/>
              <a:t>Benign: </a:t>
            </a:r>
          </a:p>
          <a:p>
            <a:pPr lvl="1"/>
            <a:r>
              <a:rPr lang="en-US" altLang="zh-TW" dirty="0" smtClean="0"/>
              <a:t>Websites could use history sniffing to determine whether their users have visited known phishing sites.</a:t>
            </a:r>
          </a:p>
          <a:p>
            <a:pPr lvl="1"/>
            <a:r>
              <a:rPr lang="en-US" altLang="zh-TW" dirty="0" smtClean="0"/>
              <a:t>Websites could seed visitors’ history with URLs made up for the purpose, and use the URLs to re-identify their visitors.</a:t>
            </a:r>
          </a:p>
          <a:p>
            <a:r>
              <a:rPr lang="en-US" altLang="zh-TW" dirty="0" smtClean="0"/>
              <a:t> Malicious:</a:t>
            </a:r>
          </a:p>
          <a:p>
            <a:pPr lvl="1"/>
            <a:r>
              <a:rPr lang="en-US" altLang="zh-TW" dirty="0" smtClean="0"/>
              <a:t>Track visitors across sites for advertising purpose, determining whether they also visit a site’s competitors.</a:t>
            </a:r>
          </a:p>
          <a:p>
            <a:pPr lvl="1"/>
            <a:r>
              <a:rPr lang="en-US" altLang="zh-TW" dirty="0" smtClean="0"/>
              <a:t>Attackers can construct more targeted phishing pages, by impersonating only sites that a particular victim is known to visit</a:t>
            </a:r>
            <a:endParaRPr lang="zh-TW" altLang="en-US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Automated attacks</a:t>
            </a:r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Sniffing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Javascript</a:t>
            </a:r>
            <a:r>
              <a:rPr lang="en-US" dirty="0" smtClean="0"/>
              <a:t> checks link </a:t>
            </a:r>
            <a:r>
              <a:rPr lang="en-US" dirty="0" err="1" smtClean="0"/>
              <a:t>colour</a:t>
            </a:r>
            <a:r>
              <a:rPr lang="en-US" dirty="0" smtClean="0"/>
              <a:t> through Document Object Model (DOM)</a:t>
            </a:r>
          </a:p>
          <a:p>
            <a:r>
              <a:rPr lang="en-US" dirty="0" smtClean="0"/>
              <a:t>DOM uses “computed style” of HTML element to collect CSS properties</a:t>
            </a:r>
          </a:p>
          <a:p>
            <a:r>
              <a:rPr lang="en-US" dirty="0" smtClean="0"/>
              <a:t>Malicious site can create hyperlinks for some sites and can then check if those links have indeed been visited by user</a:t>
            </a:r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Indirect Sniffing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 smtClean="0"/>
              <a:t>Make visited and unvisited links take different amounts of space, which causes unrelated elements on the page to move; inspect the positions of those other elements.</a:t>
            </a:r>
          </a:p>
          <a:p>
            <a:r>
              <a:rPr lang="en-IN" dirty="0" smtClean="0"/>
              <a:t>Make visited and unvisited links cause different images to load.</a:t>
            </a:r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Side Channel Attacks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Timing attacks</a:t>
            </a:r>
          </a:p>
          <a:p>
            <a:pPr lvl="1"/>
            <a:r>
              <a:rPr lang="en-US" altLang="zh-TW" sz="2500" dirty="0" smtClean="0"/>
              <a:t>Attacker can make the page take longer to lay out if a link is visited than if it is unvisited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Defense against History Sniffing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L. David Baron, 2010</a:t>
            </a:r>
          </a:p>
          <a:p>
            <a:pPr lvl="1"/>
            <a:r>
              <a:rPr lang="en-US" altLang="zh-TW" dirty="0" smtClean="0"/>
              <a:t>Make </a:t>
            </a:r>
            <a:r>
              <a:rPr lang="en-US" altLang="zh-TW" dirty="0" err="1" smtClean="0"/>
              <a:t>getComputedStyle</a:t>
            </a:r>
            <a:r>
              <a:rPr lang="en-US" altLang="zh-TW" dirty="0" smtClean="0"/>
              <a:t> act as though all links are </a:t>
            </a:r>
            <a:r>
              <a:rPr lang="en-US" altLang="zh-TW" i="1" dirty="0" smtClean="0"/>
              <a:t>unvisited</a:t>
            </a:r>
          </a:p>
          <a:p>
            <a:pPr lvl="1"/>
            <a:r>
              <a:rPr lang="en-US" altLang="zh-TW" i="1" dirty="0" smtClean="0"/>
              <a:t>Request all images mentioned in CSS at once</a:t>
            </a:r>
          </a:p>
          <a:p>
            <a:pPr lvl="1"/>
            <a:r>
              <a:rPr lang="en-US" altLang="zh-TW" dirty="0" smtClean="0"/>
              <a:t>Limit the CSS properties that can be used to style visited links to color, background-color, border-color, outline-color, column-rule-color, fill, and stroke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Interactive Attacks</a:t>
            </a:r>
            <a:endParaRPr lang="en-IN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265</TotalTime>
  <Words>457</Words>
  <Application>Microsoft Office PowerPoint</Application>
  <PresentationFormat>On-screen Show (4:3)</PresentationFormat>
  <Paragraphs>53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Median</vt:lpstr>
      <vt:lpstr>I Still Know What You Visited Last Summer</vt:lpstr>
      <vt:lpstr>Introduction : History Sniffing</vt:lpstr>
      <vt:lpstr>How can history sniffing be used?</vt:lpstr>
      <vt:lpstr>Automated attacks</vt:lpstr>
      <vt:lpstr>Direct Sniffing</vt:lpstr>
      <vt:lpstr>Indirect Sniffing</vt:lpstr>
      <vt:lpstr>Side Channel Attacks</vt:lpstr>
      <vt:lpstr>Defense against History Sniffing</vt:lpstr>
      <vt:lpstr>Interactive Attacks</vt:lpstr>
      <vt:lpstr>Word CAPTCHA</vt:lpstr>
      <vt:lpstr>Character CAPTCHA</vt:lpstr>
      <vt:lpstr>Chessboard Puzzle</vt:lpstr>
      <vt:lpstr>Pattern Matching Puzzle</vt:lpstr>
      <vt:lpstr>Success Rate</vt:lpstr>
      <vt:lpstr>Conclusion</vt:lpstr>
      <vt:lpstr>References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Still Know What You Visited Last Summer</dc:title>
  <dc:creator>Abhishek</dc:creator>
  <cp:lastModifiedBy>Abhishek</cp:lastModifiedBy>
  <cp:revision>26</cp:revision>
  <dcterms:created xsi:type="dcterms:W3CDTF">2012-11-05T16:26:05Z</dcterms:created>
  <dcterms:modified xsi:type="dcterms:W3CDTF">2012-11-06T04:09:22Z</dcterms:modified>
</cp:coreProperties>
</file>