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28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893C4-71FF-4468-B410-7CFD4EF2BEBE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A5894-4815-48A1-8648-09D68811D6A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A5894-4815-48A1-8648-09D68811D6A6}" type="slidenum">
              <a:rPr lang="en-IN" smtClean="0"/>
              <a:t>19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58ED0B-AB3B-4B56-BB2A-1774F9D19D87}" type="datetimeFigureOut">
              <a:rPr lang="en-IN" smtClean="0"/>
              <a:t>05-11-2012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AF82F40-F907-4808-9C66-378B47E36FE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32856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Network and Systems Security</a:t>
            </a:r>
          </a:p>
          <a:p>
            <a:endParaRPr lang="en-US" sz="4000" dirty="0" smtClean="0"/>
          </a:p>
          <a:p>
            <a:r>
              <a:rPr lang="en-US" sz="3300" dirty="0" smtClean="0"/>
              <a:t>By ,</a:t>
            </a:r>
          </a:p>
          <a:p>
            <a:r>
              <a:rPr lang="en-US" sz="3300" dirty="0" err="1" smtClean="0"/>
              <a:t>Vigya</a:t>
            </a:r>
            <a:r>
              <a:rPr lang="en-US" sz="3300" dirty="0" smtClean="0"/>
              <a:t> Sharma (2011MCS2564)</a:t>
            </a:r>
          </a:p>
          <a:p>
            <a:r>
              <a:rPr lang="en-US" sz="3300" dirty="0" err="1" smtClean="0"/>
              <a:t>FaisalAlam</a:t>
            </a:r>
            <a:r>
              <a:rPr lang="en-US" sz="3300" dirty="0" smtClean="0"/>
              <a:t>(2011MCS2608)</a:t>
            </a:r>
            <a:endParaRPr lang="en-IN" sz="33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DETECTING SPAMMERS ON SOCIAL NETWORKS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Whisperer </a:t>
            </a:r>
            <a:r>
              <a:rPr lang="en-US" dirty="0" err="1" smtClean="0"/>
              <a:t>Bot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send private messages to their victims.</a:t>
            </a:r>
          </a:p>
          <a:p>
            <a:r>
              <a:rPr lang="en-US" dirty="0" smtClean="0"/>
              <a:t>Messages are addressed to a specific user.</a:t>
            </a:r>
          </a:p>
          <a:p>
            <a:r>
              <a:rPr lang="en-US" dirty="0" smtClean="0"/>
              <a:t>Difference between Whisperer and Poster –</a:t>
            </a:r>
          </a:p>
          <a:p>
            <a:pPr lvl="1"/>
            <a:r>
              <a:rPr lang="en-US" dirty="0" smtClean="0"/>
              <a:t>Here, the message is only visible to the user.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Spam Profile Detection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Rules derived from machine learning techniques to classify spammers and legitimate users.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FF Ratio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Compares the number of friend requests that a user sends to the number of friends she has.</a:t>
            </a:r>
          </a:p>
          <a:p>
            <a:r>
              <a:rPr lang="en-US" dirty="0" smtClean="0"/>
              <a:t>Since a </a:t>
            </a:r>
            <a:r>
              <a:rPr lang="en-US" dirty="0" err="1" smtClean="0"/>
              <a:t>bot</a:t>
            </a:r>
            <a:r>
              <a:rPr lang="en-US" dirty="0" smtClean="0"/>
              <a:t> is not a real person, only a fraction of profiles contacted would acknowledge a friend request.</a:t>
            </a:r>
          </a:p>
          <a:p>
            <a:r>
              <a:rPr lang="en-US" dirty="0" smtClean="0"/>
              <a:t>The ratio </a:t>
            </a:r>
            <a:r>
              <a:rPr lang="en-US" i="1" dirty="0" smtClean="0"/>
              <a:t>friend requests</a:t>
            </a:r>
            <a:r>
              <a:rPr lang="en-US" dirty="0" smtClean="0"/>
              <a:t> : </a:t>
            </a:r>
            <a:r>
              <a:rPr lang="en-US" i="1" dirty="0" smtClean="0"/>
              <a:t>actual friends</a:t>
            </a:r>
            <a:r>
              <a:rPr lang="en-US" dirty="0" smtClean="0"/>
              <a:t> is large for spammers and low for regular users.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URL Ratio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Bots are likely to send URLs in messages to attract users to their web pages.</a:t>
            </a:r>
          </a:p>
          <a:p>
            <a:r>
              <a:rPr lang="en-US" dirty="0" smtClean="0"/>
              <a:t>The ratio </a:t>
            </a:r>
            <a:r>
              <a:rPr lang="en-US" i="1" dirty="0" err="1" smtClean="0"/>
              <a:t>messages_containing_URLs</a:t>
            </a:r>
            <a:r>
              <a:rPr lang="en-US" i="1" dirty="0" smtClean="0"/>
              <a:t> : </a:t>
            </a:r>
            <a:r>
              <a:rPr lang="en-US" i="1" dirty="0" err="1" smtClean="0"/>
              <a:t>total_messages</a:t>
            </a:r>
            <a:r>
              <a:rPr lang="en-US" i="1" dirty="0" smtClean="0"/>
              <a:t> </a:t>
            </a:r>
            <a:r>
              <a:rPr lang="en-US" dirty="0" smtClean="0"/>
              <a:t>is high for malicious users and low for legitimate users.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Message Similarity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bots send very similar messages, considering both message size and content, as well as the advertized sites.</a:t>
            </a:r>
          </a:p>
          <a:p>
            <a:r>
              <a:rPr lang="en-US" dirty="0" smtClean="0"/>
              <a:t>The similarity pattern </a:t>
            </a:r>
            <a:r>
              <a:rPr lang="en-US" i="1" dirty="0" smtClean="0"/>
              <a:t>S </a:t>
            </a:r>
            <a:r>
              <a:rPr lang="en-US" dirty="0" smtClean="0"/>
              <a:t>is obtained by: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Where P is the set of possible message to message combinations among any 2 messages. </a:t>
            </a:r>
            <a:r>
              <a:rPr lang="en-US" sz="1800" i="1" dirty="0" smtClean="0"/>
              <a:t>p</a:t>
            </a:r>
            <a:r>
              <a:rPr lang="en-US" sz="1800" dirty="0" smtClean="0"/>
              <a:t> is a single pair. C(p) is a function calculating the number of words 2 messages share.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La = average length of messages posted by that user.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Lp</a:t>
            </a:r>
            <a:r>
              <a:rPr lang="en-US" sz="1800" dirty="0" smtClean="0"/>
              <a:t> is the number of message combinations.</a:t>
            </a:r>
            <a:endParaRPr lang="en-IN" sz="1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39752" y="2960688"/>
          <a:ext cx="3135313" cy="973137"/>
        </p:xfrm>
        <a:graphic>
          <a:graphicData uri="http://schemas.openxmlformats.org/presentationml/2006/ole">
            <p:oleObj spid="_x0000_s4098" name="Equation" r:id="rId3" imgW="76176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Friend Choice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Attempts to detect whether a profile likely used a list of names to pick it’s friends or not.</a:t>
            </a:r>
          </a:p>
          <a:p>
            <a:r>
              <a:rPr lang="en-US" b="1" i="1" dirty="0" smtClean="0"/>
              <a:t>F = </a:t>
            </a:r>
            <a:r>
              <a:rPr lang="en-US" b="1" i="1" dirty="0" err="1" smtClean="0"/>
              <a:t>T</a:t>
            </a:r>
            <a:r>
              <a:rPr lang="en-US" b="1" i="1" baseline="-25000" dirty="0" err="1" smtClean="0"/>
              <a:t>n</a:t>
            </a:r>
            <a:r>
              <a:rPr lang="en-US" b="1" i="1" dirty="0" smtClean="0"/>
              <a:t> : </a:t>
            </a:r>
            <a:r>
              <a:rPr lang="en-US" b="1" i="1" dirty="0" err="1" smtClean="0"/>
              <a:t>D</a:t>
            </a:r>
            <a:r>
              <a:rPr lang="en-US" b="1" i="1" baseline="-25000" dirty="0" err="1" smtClean="0"/>
              <a:t>n</a:t>
            </a:r>
            <a:endParaRPr lang="en-US" b="1" i="1" baseline="-25000" dirty="0" smtClean="0"/>
          </a:p>
          <a:p>
            <a:r>
              <a:rPr lang="en-US" b="1" i="1" dirty="0" err="1" smtClean="0"/>
              <a:t>T</a:t>
            </a:r>
            <a:r>
              <a:rPr lang="en-US" b="1" i="1" baseline="-25000" dirty="0" err="1" smtClean="0"/>
              <a:t>n</a:t>
            </a:r>
            <a:r>
              <a:rPr lang="en-US" b="1" i="1" baseline="-25000" dirty="0" smtClean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is the total number of names among the profile’s friends, and </a:t>
            </a:r>
            <a:r>
              <a:rPr lang="en-US" b="1" i="1" dirty="0" err="1" smtClean="0"/>
              <a:t>D</a:t>
            </a:r>
            <a:r>
              <a:rPr lang="en-US" b="1" i="1" baseline="-25000" dirty="0" err="1" smtClean="0"/>
              <a:t>n</a:t>
            </a:r>
            <a:r>
              <a:rPr lang="en-US" b="1" i="1" baseline="-25000" dirty="0" smtClean="0"/>
              <a:t> </a:t>
            </a:r>
            <a:r>
              <a:rPr lang="en-US" dirty="0" smtClean="0"/>
              <a:t>is the number of distinct first names.</a:t>
            </a:r>
          </a:p>
          <a:p>
            <a:r>
              <a:rPr lang="en-US" dirty="0" smtClean="0"/>
              <a:t>Legitimate profiles have friend choice values close to 1.</a:t>
            </a:r>
            <a:endParaRPr lang="en-US" baseline="-25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Messages Sent and Friend Number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Messages Sent :</a:t>
            </a:r>
            <a:r>
              <a:rPr lang="en-US" dirty="0" smtClean="0"/>
              <a:t> Number of messages sent by a profile.</a:t>
            </a:r>
          </a:p>
          <a:p>
            <a:pPr lvl="1"/>
            <a:r>
              <a:rPr lang="en-US" dirty="0" smtClean="0"/>
              <a:t>Most spam bots send les than 20 messages.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Friend Number : </a:t>
            </a:r>
            <a:r>
              <a:rPr lang="en-US" dirty="0" smtClean="0"/>
              <a:t>Number of friends a profile has.</a:t>
            </a:r>
          </a:p>
          <a:p>
            <a:pPr lvl="1"/>
            <a:r>
              <a:rPr lang="en-US" dirty="0" smtClean="0"/>
              <a:t>Profiles with hundreds of friends are less likely to be spammers than profile with few friends.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Honey Profiles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Profiles created to log traffic received from other users of the network.</a:t>
            </a:r>
          </a:p>
          <a:p>
            <a:r>
              <a:rPr lang="en-US" dirty="0" smtClean="0"/>
              <a:t>Generate statistical data , regarding friend requests received , names , messages received.</a:t>
            </a:r>
          </a:p>
          <a:p>
            <a:r>
              <a:rPr lang="en-US" dirty="0" smtClean="0"/>
              <a:t>They are called honey profiles due to their resemblance to the concept of honey pots.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Spam Campaign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refers to multiple spam profiles that act under the coordination of a single spammer.</a:t>
            </a:r>
          </a:p>
          <a:p>
            <a:r>
              <a:rPr lang="en-US" dirty="0" smtClean="0"/>
              <a:t>Most bots hide the real URL using </a:t>
            </a:r>
            <a:r>
              <a:rPr lang="en-US" dirty="0" err="1" smtClean="0"/>
              <a:t>tinyurl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campaign is considered to be successful if the bots belonging to it have a longer lifetime.</a:t>
            </a:r>
          </a:p>
          <a:p>
            <a:r>
              <a:rPr lang="en-US" dirty="0" smtClean="0"/>
              <a:t>For this metric , we introduce the parameter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</a:t>
            </a:r>
            <a:r>
              <a:rPr lang="en-US" dirty="0" smtClean="0"/>
              <a:t>here ,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n-US" baseline="-25000" dirty="0" err="1" smtClean="0"/>
              <a:t>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the average number of messages sent per day.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baseline="-25000" dirty="0" err="1" smtClean="0"/>
              <a:t>d</a:t>
            </a:r>
            <a:r>
              <a:rPr lang="en-US" dirty="0" smtClean="0"/>
              <a:t> is the ratio of actual spam messages</a:t>
            </a:r>
          </a:p>
          <a:p>
            <a:endParaRPr lang="en-US" dirty="0" smtClean="0"/>
          </a:p>
          <a:p>
            <a:r>
              <a:rPr lang="en-US" dirty="0" smtClean="0"/>
              <a:t>Campaigns with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 smtClean="0"/>
              <a:t> close to 1 have a long lifetime.</a:t>
            </a:r>
            <a:endParaRPr lang="en-US" baseline="-250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9672" y="3645024"/>
          <a:ext cx="5040560" cy="872356"/>
        </p:xfrm>
        <a:graphic>
          <a:graphicData uri="http://schemas.openxmlformats.org/presentationml/2006/ole">
            <p:oleObj spid="_x0000_s1026" name="Equation" r:id="rId3" imgW="171432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and 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study was collaborated with Twitter and correctly detected and deleted 15,857 spam profiles.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References 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Detecting Spammers on Social Networks , by : </a:t>
            </a:r>
            <a:r>
              <a:rPr lang="en-US" dirty="0" err="1" smtClean="0"/>
              <a:t>Gianluca</a:t>
            </a:r>
            <a:r>
              <a:rPr lang="en-US" dirty="0" smtClean="0"/>
              <a:t> </a:t>
            </a:r>
            <a:r>
              <a:rPr lang="en-US" dirty="0" err="1" smtClean="0"/>
              <a:t>Stringhini</a:t>
            </a:r>
            <a:r>
              <a:rPr lang="en-US" dirty="0" smtClean="0"/>
              <a:t> , Christopher </a:t>
            </a:r>
            <a:r>
              <a:rPr lang="en-US" dirty="0" err="1" smtClean="0"/>
              <a:t>Kruegel</a:t>
            </a:r>
            <a:r>
              <a:rPr lang="en-US" dirty="0" smtClean="0"/>
              <a:t> &amp; Giovanni </a:t>
            </a:r>
            <a:r>
              <a:rPr lang="en-US" dirty="0" err="1" smtClean="0"/>
              <a:t>Vigna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Social Network contain huge amount of personal information.</a:t>
            </a:r>
          </a:p>
          <a:p>
            <a:r>
              <a:rPr lang="en-US" sz="2800" dirty="0" smtClean="0"/>
              <a:t>This attracts not only legitimate users but also spammers.</a:t>
            </a:r>
          </a:p>
          <a:p>
            <a:r>
              <a:rPr lang="en-US" sz="2800" dirty="0" smtClean="0"/>
              <a:t>Spammers are looking for ways to reach new victims with their unsolicited messages.</a:t>
            </a:r>
          </a:p>
          <a:p>
            <a:r>
              <a:rPr lang="en-US" sz="2800" dirty="0" smtClean="0"/>
              <a:t>Market Survey reveals in 2008 , 53% of users of social networks have received at least </a:t>
            </a:r>
            <a:r>
              <a:rPr lang="en-US" sz="2800" dirty="0" smtClean="0"/>
              <a:t>6</a:t>
            </a:r>
            <a:r>
              <a:rPr lang="en-US" sz="2800" dirty="0" smtClean="0"/>
              <a:t> unwanted friend requests or messages.</a:t>
            </a:r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13992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Thank You</a:t>
            </a:r>
            <a:endParaRPr lang="en-IN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Network of Trust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networks have unique characteristic:</a:t>
            </a:r>
          </a:p>
          <a:p>
            <a:pPr lvl="1"/>
            <a:r>
              <a:rPr lang="en-US" dirty="0" smtClean="0"/>
              <a:t>Information access and interaction is based on trust.</a:t>
            </a:r>
          </a:p>
          <a:p>
            <a:pPr lvl="1"/>
            <a:r>
              <a:rPr lang="en-US" dirty="0" smtClean="0"/>
              <a:t>Users share substantial personal information , access to which is regulated by network of trust.</a:t>
            </a:r>
          </a:p>
          <a:p>
            <a:pPr lvl="1"/>
            <a:r>
              <a:rPr lang="en-US" dirty="0" smtClean="0"/>
              <a:t>No strong authentication mechanism are available.</a:t>
            </a:r>
          </a:p>
          <a:p>
            <a:pPr lvl="1"/>
            <a:r>
              <a:rPr lang="en-US" dirty="0" smtClean="0"/>
              <a:t>It is easy to impersonate a user and sneak into person’s network of trust.</a:t>
            </a:r>
          </a:p>
          <a:p>
            <a:pPr lvl="1"/>
            <a:r>
              <a:rPr lang="en-US" dirty="0" smtClean="0"/>
              <a:t>To gain popularity, users accept any friend request  they receive, exposing personal information to unknown people.</a:t>
            </a:r>
          </a:p>
          <a:p>
            <a:pPr lvl="1"/>
            <a:r>
              <a:rPr lang="en-US" dirty="0" smtClean="0"/>
              <a:t>Presence of spam profiles work like poison, killing user experience on social networks.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45% of users on social networking sites , readily click on links posted by their “friend’s” account , even if they do not know that person in real life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Detecting Spam Profiles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set of honey net accounts on major social networking sites.</a:t>
            </a:r>
          </a:p>
          <a:p>
            <a:r>
              <a:rPr lang="en-US" dirty="0" smtClean="0"/>
              <a:t>Investigate how spammers are using social networks.</a:t>
            </a:r>
          </a:p>
          <a:p>
            <a:r>
              <a:rPr lang="en-US" dirty="0" smtClean="0"/>
              <a:t>Examine the effectiveness of the counter measures taken by those sites to prevent spam.</a:t>
            </a:r>
          </a:p>
          <a:p>
            <a:r>
              <a:rPr lang="en-US" dirty="0" smtClean="0"/>
              <a:t>Identify characteristics that allow us to detect spammers on our social networks.</a:t>
            </a:r>
          </a:p>
          <a:p>
            <a:r>
              <a:rPr lang="en-US" dirty="0" smtClean="0"/>
              <a:t>Build tool to detect spammers.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Spam Bots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Classification of spam bots based on different activity levels and strategy to deliver spam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Displayer </a:t>
            </a:r>
            <a:r>
              <a:rPr lang="en-US" dirty="0" err="1" smtClean="0"/>
              <a:t>Bot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not pose spam messages .</a:t>
            </a:r>
          </a:p>
          <a:p>
            <a:r>
              <a:rPr lang="en-US" dirty="0" smtClean="0"/>
              <a:t>Display spam contents on own profile page.</a:t>
            </a:r>
          </a:p>
          <a:p>
            <a:r>
              <a:rPr lang="en-US" dirty="0" smtClean="0"/>
              <a:t>In order to view spam, victim has to manually visit the profile page of the bot.</a:t>
            </a:r>
          </a:p>
          <a:p>
            <a:r>
              <a:rPr lang="en-US" dirty="0" smtClean="0"/>
              <a:t>It is least effective in terms of people reached.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Bragger </a:t>
            </a:r>
            <a:r>
              <a:rPr lang="en-US" dirty="0" err="1" smtClean="0"/>
              <a:t>Bot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 messages to their own profiles.</a:t>
            </a:r>
          </a:p>
          <a:p>
            <a:r>
              <a:rPr lang="en-US" dirty="0" smtClean="0"/>
              <a:t>As a result, the span message is distributed and shown on all victim feeds.</a:t>
            </a:r>
          </a:p>
          <a:p>
            <a:r>
              <a:rPr lang="en-US" dirty="0" smtClean="0"/>
              <a:t>However, the spam is not shown on victim’s profile, when the page is visited by someone else.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Poster </a:t>
            </a:r>
            <a:r>
              <a:rPr lang="en-US" dirty="0" err="1" smtClean="0"/>
              <a:t>Bot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send a direct message to each victim.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Facebook</a:t>
            </a:r>
            <a:r>
              <a:rPr lang="en-US" dirty="0" smtClean="0"/>
              <a:t>, the message might be a post on the victim’s wall.</a:t>
            </a:r>
          </a:p>
          <a:p>
            <a:r>
              <a:rPr lang="en-US" dirty="0" smtClean="0"/>
              <a:t>Unlike bragger, it can be viewed by victim’s friends, visiting her profile page.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195</TotalTime>
  <Words>915</Words>
  <Application>Microsoft Office PowerPoint</Application>
  <PresentationFormat>On-screen Show (4:3)</PresentationFormat>
  <Paragraphs>105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Equity</vt:lpstr>
      <vt:lpstr>Microsoft Equation 3.0</vt:lpstr>
      <vt:lpstr>DETECTING SPAMMERS ON SOCIAL NETWORKS</vt:lpstr>
      <vt:lpstr>Introduction</vt:lpstr>
      <vt:lpstr>Network of Trust</vt:lpstr>
      <vt:lpstr>Slide 4</vt:lpstr>
      <vt:lpstr>Detecting Spam Profiles</vt:lpstr>
      <vt:lpstr>Types of Spam Bots</vt:lpstr>
      <vt:lpstr>Displayer Bot</vt:lpstr>
      <vt:lpstr>Bragger Bot</vt:lpstr>
      <vt:lpstr>Poster Bot</vt:lpstr>
      <vt:lpstr>Whisperer Bot</vt:lpstr>
      <vt:lpstr>Spam Profile Detection</vt:lpstr>
      <vt:lpstr>FF Ratio</vt:lpstr>
      <vt:lpstr>URL Ratio</vt:lpstr>
      <vt:lpstr>Message Similarity</vt:lpstr>
      <vt:lpstr>Friend Choice</vt:lpstr>
      <vt:lpstr>Messages Sent and Friend Number</vt:lpstr>
      <vt:lpstr>Honey Profiles</vt:lpstr>
      <vt:lpstr>Spam Campaign</vt:lpstr>
      <vt:lpstr>Conclusion and References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faisal</dc:creator>
  <cp:lastModifiedBy>faisal</cp:lastModifiedBy>
  <cp:revision>32</cp:revision>
  <dcterms:created xsi:type="dcterms:W3CDTF">2012-11-05T10:23:54Z</dcterms:created>
  <dcterms:modified xsi:type="dcterms:W3CDTF">2012-11-05T13:39:17Z</dcterms:modified>
</cp:coreProperties>
</file>